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7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636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69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390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283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2459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26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525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566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742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19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929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AA9D160-12C3-4C3A-B3F6-81E1D3D0B4FF}" type="datetimeFigureOut">
              <a:rPr lang="ko-KR" altLang="en-US" smtClean="0"/>
              <a:t>2024-09-05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C89BDEC-4B3F-488A-97BE-4A31724F700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2846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698038-7F6A-46C9-A218-F285DF38F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223" y="0"/>
            <a:ext cx="10058400" cy="3298360"/>
          </a:xfrm>
        </p:spPr>
        <p:txBody>
          <a:bodyPr/>
          <a:lstStyle/>
          <a:p>
            <a:r>
              <a:rPr lang="ko-KR" altLang="en-US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리눅스</a:t>
            </a:r>
            <a:r>
              <a:rPr lang="en-US" altLang="ko-KR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배포</a:t>
            </a:r>
            <a:r>
              <a:rPr lang="en-US" altLang="ko-KR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sz="5400" b="0" i="0" dirty="0" err="1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시큐어코딩</a:t>
            </a:r>
            <a:r>
              <a:rPr lang="en-US" altLang="ko-KR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, Flutter</a:t>
            </a:r>
            <a:r>
              <a:rPr lang="ko-KR" altLang="en-US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활용</a:t>
            </a:r>
            <a:r>
              <a:rPr lang="en-US" altLang="ko-KR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(Dart</a:t>
            </a:r>
            <a:r>
              <a:rPr lang="ko-KR" altLang="en-US" sz="5400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프로그래밍</a:t>
            </a:r>
            <a:r>
              <a:rPr lang="en-US" altLang="ko-KR" b="0" i="0" dirty="0">
                <a:solidFill>
                  <a:srgbClr val="676A6C"/>
                </a:solidFill>
                <a:effectLst/>
                <a:latin typeface="open sans" panose="020B0604020202020204" pitchFamily="34" charset="0"/>
              </a:rPr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570512-30C7-4F6B-8BAE-B25C0F10B0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95974" y="4950572"/>
            <a:ext cx="10058400" cy="1143000"/>
          </a:xfrm>
        </p:spPr>
        <p:txBody>
          <a:bodyPr/>
          <a:lstStyle/>
          <a:p>
            <a:r>
              <a:rPr lang="en-US" altLang="ko-KR" dirty="0"/>
              <a:t>								7</a:t>
            </a:r>
            <a:r>
              <a:rPr lang="ko-KR" altLang="en-US" dirty="0"/>
              <a:t>조 김민</a:t>
            </a:r>
          </a:p>
        </p:txBody>
      </p:sp>
    </p:spTree>
    <p:extLst>
      <p:ext uri="{BB962C8B-B14F-4D97-AF65-F5344CB8AC3E}">
        <p14:creationId xmlns:p14="http://schemas.microsoft.com/office/powerpoint/2010/main" val="20951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98B06-977E-4D7B-B4C2-5B259FDC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</a:t>
            </a:r>
            <a:r>
              <a:rPr lang="ko-KR" altLang="en-US" dirty="0"/>
              <a:t>초기 설정 및 용어 정리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1AE463-7F74-4890-87CE-B243848535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61" y="2064274"/>
            <a:ext cx="6661005" cy="40227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3E1A79E-FC9B-41A4-99F6-8434C69EC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876" y="1955318"/>
            <a:ext cx="4677514" cy="424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24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DB96DE-1853-448D-B474-0517E8EF9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RDS </a:t>
            </a:r>
            <a:r>
              <a:rPr lang="ko-KR" altLang="en-US" dirty="0"/>
              <a:t>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EA48BE-DED9-456F-ABFC-C574C43960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4485" y="1874003"/>
            <a:ext cx="6645795" cy="147110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F50C45-70B2-4435-80F7-71827919C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109" y="3345111"/>
            <a:ext cx="4363406" cy="28646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25937C-7CD2-49D1-8821-FBE0D72E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236" y="3995271"/>
            <a:ext cx="3905795" cy="1686160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80A6228-05D4-48A3-8F69-11AA1A7AEED0}"/>
              </a:ext>
            </a:extLst>
          </p:cNvPr>
          <p:cNvCxnSpPr/>
          <p:nvPr/>
        </p:nvCxnSpPr>
        <p:spPr>
          <a:xfrm>
            <a:off x="2407640" y="2013358"/>
            <a:ext cx="922789" cy="27264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25425A1-AC52-425E-8AA9-9A53A3C2104C}"/>
              </a:ext>
            </a:extLst>
          </p:cNvPr>
          <p:cNvCxnSpPr/>
          <p:nvPr/>
        </p:nvCxnSpPr>
        <p:spPr>
          <a:xfrm>
            <a:off x="5461233" y="5033394"/>
            <a:ext cx="4102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>
            <a:extLst>
              <a:ext uri="{FF2B5EF4-FFF2-40B4-BE49-F238E27FC236}">
                <a16:creationId xmlns:a16="http://schemas.microsoft.com/office/drawing/2014/main" id="{EDEDDFAC-F4D2-47E6-A9F7-60789B8B76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0843" y="1945840"/>
            <a:ext cx="1705213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85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86EBBE-9609-443A-9C02-063D4B26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파라미터 그룹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AB93CBB-7B70-4F86-8121-0F8BB1F47B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34313"/>
            <a:ext cx="5073962" cy="32542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01E969-60EA-4AD3-AE5C-653F7A87B803}"/>
              </a:ext>
            </a:extLst>
          </p:cNvPr>
          <p:cNvSpPr txBox="1"/>
          <p:nvPr/>
        </p:nvSpPr>
        <p:spPr>
          <a:xfrm>
            <a:off x="1097280" y="4563611"/>
            <a:ext cx="1157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버전 잘 확인하기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0D4E60-0761-46C5-A839-2E1E3ED72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810" y="2899286"/>
            <a:ext cx="5049879" cy="306638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75770F9-AA65-4D5E-9645-37C16512E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2247" y="1737360"/>
            <a:ext cx="2076740" cy="119079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0400AA5-5F12-4E1C-BD52-1ACF125F9A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705" y="1737360"/>
            <a:ext cx="4214876" cy="1295878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8FD02B68-73BE-4C93-9F02-90C84E3548BF}"/>
              </a:ext>
            </a:extLst>
          </p:cNvPr>
          <p:cNvCxnSpPr>
            <a:endCxn id="10" idx="1"/>
          </p:cNvCxnSpPr>
          <p:nvPr/>
        </p:nvCxnSpPr>
        <p:spPr>
          <a:xfrm flipV="1">
            <a:off x="4806892" y="2332756"/>
            <a:ext cx="695355" cy="2591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A0576A6-33DC-4345-BB8E-D35F9979325A}"/>
              </a:ext>
            </a:extLst>
          </p:cNvPr>
          <p:cNvCxnSpPr/>
          <p:nvPr/>
        </p:nvCxnSpPr>
        <p:spPr>
          <a:xfrm>
            <a:off x="6686026" y="2223083"/>
            <a:ext cx="892961" cy="318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6496956-EEF8-4D89-8A54-086840C679F4}"/>
              </a:ext>
            </a:extLst>
          </p:cNvPr>
          <p:cNvCxnSpPr/>
          <p:nvPr/>
        </p:nvCxnSpPr>
        <p:spPr>
          <a:xfrm flipH="1">
            <a:off x="7122253" y="2899286"/>
            <a:ext cx="1954635" cy="529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1D2A971-DC1D-4959-A570-DC088F3DEB1C}"/>
              </a:ext>
            </a:extLst>
          </p:cNvPr>
          <p:cNvSpPr txBox="1"/>
          <p:nvPr/>
        </p:nvSpPr>
        <p:spPr>
          <a:xfrm>
            <a:off x="8716161" y="4129596"/>
            <a:ext cx="671120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EDC199-CB80-463C-B732-E3A7BAC8EE4E}"/>
              </a:ext>
            </a:extLst>
          </p:cNvPr>
          <p:cNvSpPr txBox="1"/>
          <p:nvPr/>
        </p:nvSpPr>
        <p:spPr>
          <a:xfrm>
            <a:off x="9513116" y="4163821"/>
            <a:ext cx="19925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rgbClr val="FF0000"/>
                </a:solidFill>
              </a:rPr>
              <a:t>Char</a:t>
            </a:r>
            <a:r>
              <a:rPr lang="ko-KR" altLang="en-US" sz="1050" dirty="0">
                <a:solidFill>
                  <a:srgbClr val="FF0000"/>
                </a:solidFill>
              </a:rPr>
              <a:t>검색 후 나오는 모든 빈칸에 </a:t>
            </a:r>
            <a:r>
              <a:rPr lang="en-US" altLang="ko-KR" sz="1050" dirty="0">
                <a:solidFill>
                  <a:srgbClr val="FF0000"/>
                </a:solidFill>
              </a:rPr>
              <a:t>utf8mb4 </a:t>
            </a:r>
            <a:r>
              <a:rPr lang="ko-KR" altLang="en-US" sz="1050" dirty="0">
                <a:solidFill>
                  <a:srgbClr val="FF0000"/>
                </a:solidFill>
              </a:rPr>
              <a:t>작성해주기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2F85CD35-A4CD-4FF8-B980-AFA65F89D8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311" y="5385509"/>
            <a:ext cx="2286319" cy="81926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F0131C1-05C1-402F-B7DA-8DD576CDF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661" y="5528404"/>
            <a:ext cx="1819529" cy="533474"/>
          </a:xfrm>
          <a:prstGeom prst="rect">
            <a:avLst/>
          </a:prstGeom>
        </p:spPr>
      </p:pic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A83B37BA-248C-47F7-A217-5E2D8F27C0DC}"/>
              </a:ext>
            </a:extLst>
          </p:cNvPr>
          <p:cNvCxnSpPr>
            <a:stCxn id="22" idx="3"/>
            <a:endCxn id="24" idx="1"/>
          </p:cNvCxnSpPr>
          <p:nvPr/>
        </p:nvCxnSpPr>
        <p:spPr>
          <a:xfrm>
            <a:off x="2972630" y="5795141"/>
            <a:ext cx="4090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AA567E75-D06D-4350-8E6A-5A9A74EE122C}"/>
              </a:ext>
            </a:extLst>
          </p:cNvPr>
          <p:cNvSpPr txBox="1"/>
          <p:nvPr/>
        </p:nvSpPr>
        <p:spPr>
          <a:xfrm>
            <a:off x="2896524" y="5270627"/>
            <a:ext cx="195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Collation </a:t>
            </a:r>
            <a:r>
              <a:rPr lang="ko-KR" altLang="en-US" sz="900" dirty="0" err="1">
                <a:solidFill>
                  <a:srgbClr val="FF0000"/>
                </a:solidFill>
              </a:rPr>
              <a:t>검색후</a:t>
            </a:r>
            <a:r>
              <a:rPr lang="ko-KR" altLang="en-US" sz="900" dirty="0">
                <a:solidFill>
                  <a:srgbClr val="FF0000"/>
                </a:solidFill>
              </a:rPr>
              <a:t> </a:t>
            </a:r>
            <a:r>
              <a:rPr lang="en-US" altLang="ko-KR" sz="900" dirty="0">
                <a:solidFill>
                  <a:srgbClr val="FF0000"/>
                </a:solidFill>
              </a:rPr>
              <a:t>utf8mb4_general_ci </a:t>
            </a:r>
            <a:r>
              <a:rPr lang="ko-KR" altLang="en-US" sz="900" dirty="0">
                <a:solidFill>
                  <a:srgbClr val="FF0000"/>
                </a:solidFill>
              </a:rPr>
              <a:t>입력해주기</a:t>
            </a:r>
          </a:p>
        </p:txBody>
      </p:sp>
    </p:spTree>
    <p:extLst>
      <p:ext uri="{BB962C8B-B14F-4D97-AF65-F5344CB8AC3E}">
        <p14:creationId xmlns:p14="http://schemas.microsoft.com/office/powerpoint/2010/main" val="918417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5B73F-9DAA-4BAA-A7A8-7344A515C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RDS</a:t>
            </a:r>
            <a:r>
              <a:rPr lang="ko-KR" altLang="en-US" dirty="0"/>
              <a:t> 보안그룹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9CA779B-E9F3-47FE-8E60-B68F83A20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26" y="1903377"/>
            <a:ext cx="3363341" cy="2148506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DABD74-1B4D-410F-A35E-9EBCAAD99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26" y="4295078"/>
            <a:ext cx="5547445" cy="19882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48C12D-C2C6-4586-8295-AEE5A6E3EC46}"/>
              </a:ext>
            </a:extLst>
          </p:cNvPr>
          <p:cNvSpPr txBox="1"/>
          <p:nvPr/>
        </p:nvSpPr>
        <p:spPr>
          <a:xfrm>
            <a:off x="1568741" y="5528345"/>
            <a:ext cx="24999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rgbClr val="FF0000"/>
                </a:solidFill>
              </a:rPr>
              <a:t>MYSQL/Aurora </a:t>
            </a:r>
            <a:r>
              <a:rPr lang="ko-KR" altLang="en-US" sz="1000" dirty="0">
                <a:solidFill>
                  <a:srgbClr val="FF0000"/>
                </a:solidFill>
              </a:rPr>
              <a:t>설정 후 내 </a:t>
            </a:r>
            <a:r>
              <a:rPr lang="en-US" altLang="ko-KR" sz="1000" dirty="0">
                <a:solidFill>
                  <a:srgbClr val="FF0000"/>
                </a:solidFill>
              </a:rPr>
              <a:t>IP</a:t>
            </a:r>
            <a:r>
              <a:rPr lang="ko-KR" altLang="en-US" sz="1000" dirty="0">
                <a:solidFill>
                  <a:srgbClr val="FF0000"/>
                </a:solidFill>
              </a:rPr>
              <a:t>로 경로잡기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DEBD3B-54AE-4B3E-8698-FB5D46A17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4094" y="2426324"/>
            <a:ext cx="6112779" cy="16255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0E00C62-4B87-4BD4-A803-F2EED328C730}"/>
              </a:ext>
            </a:extLst>
          </p:cNvPr>
          <p:cNvSpPr txBox="1"/>
          <p:nvPr/>
        </p:nvSpPr>
        <p:spPr>
          <a:xfrm>
            <a:off x="8346042" y="3711815"/>
            <a:ext cx="1770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Ec2</a:t>
            </a:r>
            <a:r>
              <a:rPr lang="ko-KR" altLang="en-US" sz="1400" dirty="0">
                <a:solidFill>
                  <a:srgbClr val="FF0000"/>
                </a:solidFill>
              </a:rPr>
              <a:t>로 설정해주기</a:t>
            </a:r>
          </a:p>
        </p:txBody>
      </p:sp>
    </p:spTree>
    <p:extLst>
      <p:ext uri="{BB962C8B-B14F-4D97-AF65-F5344CB8AC3E}">
        <p14:creationId xmlns:p14="http://schemas.microsoft.com/office/powerpoint/2010/main" val="390488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65618-A6B6-4C4C-AE0F-771CF1E11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생성하기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2ACC62-1ED4-4C73-AA17-0F34703DD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1890" y="1842264"/>
            <a:ext cx="6629831" cy="4122753"/>
          </a:xfrm>
        </p:spPr>
      </p:pic>
    </p:spTree>
    <p:extLst>
      <p:ext uri="{BB962C8B-B14F-4D97-AF65-F5344CB8AC3E}">
        <p14:creationId xmlns:p14="http://schemas.microsoft.com/office/powerpoint/2010/main" val="247490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FC9BEA-37F4-48B8-94A6-A2CF89066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</a:t>
            </a:r>
            <a:r>
              <a:rPr lang="ko-KR" altLang="en-US" dirty="0"/>
              <a:t>설정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F35D73-80D7-4859-9B38-4EF97B6F66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568" y="1935135"/>
            <a:ext cx="10058400" cy="539719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BAEE9C-D47C-475B-AA39-744B25DD3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58" y="2765655"/>
            <a:ext cx="11679280" cy="11812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39E4D36-1133-4143-92E0-985018FAD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21" y="3946920"/>
            <a:ext cx="3364210" cy="221367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B8B50DC-388D-4894-AAF5-053783CA2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036" y="3775266"/>
            <a:ext cx="2844935" cy="238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775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78F92-D52F-4B60-BC3B-9F825E6AC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Filezilla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8D39BDA-62BF-418C-BD2A-F9424ECF9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229" y="1797684"/>
            <a:ext cx="5374977" cy="326263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8BC8B7-8ACD-42BB-A2B8-4C5518921868}"/>
              </a:ext>
            </a:extLst>
          </p:cNvPr>
          <p:cNvSpPr txBox="1"/>
          <p:nvPr/>
        </p:nvSpPr>
        <p:spPr>
          <a:xfrm>
            <a:off x="3246540" y="2318132"/>
            <a:ext cx="1157681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3E2D87F-6087-4934-B9AC-E5E5D792FFF3}"/>
              </a:ext>
            </a:extLst>
          </p:cNvPr>
          <p:cNvCxnSpPr>
            <a:cxnSpLocks/>
          </p:cNvCxnSpPr>
          <p:nvPr/>
        </p:nvCxnSpPr>
        <p:spPr>
          <a:xfrm>
            <a:off x="3825381" y="2717626"/>
            <a:ext cx="169877" cy="2029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A158666-0994-4946-8DAF-1E1307EF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526" y="2163424"/>
            <a:ext cx="5937982" cy="1450757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97FB2B6-83FB-4B30-9374-65920950D06F}"/>
              </a:ext>
            </a:extLst>
          </p:cNvPr>
          <p:cNvCxnSpPr/>
          <p:nvPr/>
        </p:nvCxnSpPr>
        <p:spPr>
          <a:xfrm flipV="1">
            <a:off x="7818539" y="2600587"/>
            <a:ext cx="1182848" cy="335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485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37AEEA-98F8-43AB-916A-0385F74679A9}"/>
              </a:ext>
            </a:extLst>
          </p:cNvPr>
          <p:cNvSpPr txBox="1"/>
          <p:nvPr/>
        </p:nvSpPr>
        <p:spPr>
          <a:xfrm>
            <a:off x="399200" y="1982310"/>
            <a:ext cx="3238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cd</a:t>
            </a:r>
            <a:r>
              <a:rPr lang="ko-KR" altLang="en-US" dirty="0"/>
              <a:t> </a:t>
            </a:r>
            <a:r>
              <a:rPr lang="en-US" altLang="ko-KR" dirty="0"/>
              <a:t>Shop </a:t>
            </a:r>
            <a:r>
              <a:rPr lang="ko-KR" altLang="en-US" dirty="0"/>
              <a:t>으로 경로 </a:t>
            </a:r>
            <a:r>
              <a:rPr lang="ko-KR" altLang="en-US" dirty="0" err="1"/>
              <a:t>잡아주기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E58D35-BC18-497A-9918-8B1336CA8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51" y="2489934"/>
            <a:ext cx="3238500" cy="2581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87D2A9-DAFB-4069-9C65-BC713C2E55C1}"/>
              </a:ext>
            </a:extLst>
          </p:cNvPr>
          <p:cNvSpPr txBox="1"/>
          <p:nvPr/>
        </p:nvSpPr>
        <p:spPr>
          <a:xfrm>
            <a:off x="880844" y="3595905"/>
            <a:ext cx="69628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B4A386-83CD-4E0F-B67C-CDE7289FE3FB}"/>
              </a:ext>
            </a:extLst>
          </p:cNvPr>
          <p:cNvSpPr txBox="1"/>
          <p:nvPr/>
        </p:nvSpPr>
        <p:spPr>
          <a:xfrm>
            <a:off x="749209" y="4728488"/>
            <a:ext cx="114009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2A52CE-8229-4AA4-9CDC-7C19F845DF0E}"/>
              </a:ext>
            </a:extLst>
          </p:cNvPr>
          <p:cNvSpPr txBox="1"/>
          <p:nvPr/>
        </p:nvSpPr>
        <p:spPr>
          <a:xfrm>
            <a:off x="273016" y="5289068"/>
            <a:ext cx="2781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Maven </a:t>
            </a:r>
            <a:r>
              <a:rPr lang="ko-KR" altLang="en-US" dirty="0"/>
              <a:t>탭에서 </a:t>
            </a:r>
            <a:r>
              <a:rPr lang="en-US" altLang="ko-KR" dirty="0"/>
              <a:t>clean </a:t>
            </a:r>
            <a:r>
              <a:rPr lang="ko-KR" altLang="en-US" dirty="0"/>
              <a:t>후 </a:t>
            </a:r>
            <a:r>
              <a:rPr lang="en-US" altLang="ko-KR" dirty="0"/>
              <a:t>install</a:t>
            </a:r>
            <a:r>
              <a:rPr lang="ko-KR" altLang="en-US" dirty="0"/>
              <a:t>해주기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71AE441-3C4D-4AC3-B762-5FD7DCB19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344" y="2166976"/>
            <a:ext cx="4959003" cy="169172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20D356-7222-4F80-B3D5-D2BCD6872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93" y="3858264"/>
            <a:ext cx="3170657" cy="242113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195246C-84A9-42D5-BA69-C74EF61500E0}"/>
              </a:ext>
            </a:extLst>
          </p:cNvPr>
          <p:cNvSpPr txBox="1"/>
          <p:nvPr/>
        </p:nvSpPr>
        <p:spPr>
          <a:xfrm>
            <a:off x="4563611" y="3129094"/>
            <a:ext cx="1652631" cy="402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D13D17F-2861-44CE-8E8E-CF8081E468D5}"/>
              </a:ext>
            </a:extLst>
          </p:cNvPr>
          <p:cNvCxnSpPr/>
          <p:nvPr/>
        </p:nvCxnSpPr>
        <p:spPr>
          <a:xfrm>
            <a:off x="5566693" y="3429000"/>
            <a:ext cx="708272" cy="1860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F2032EE-23BE-4EBE-95AC-80C7B6552B60}"/>
              </a:ext>
            </a:extLst>
          </p:cNvPr>
          <p:cNvSpPr txBox="1"/>
          <p:nvPr/>
        </p:nvSpPr>
        <p:spPr>
          <a:xfrm>
            <a:off x="7382113" y="4035868"/>
            <a:ext cx="3867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알맞은 경로에서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en-US" altLang="ko-KR" dirty="0" err="1"/>
              <a:t>filezilla</a:t>
            </a:r>
            <a:r>
              <a:rPr lang="en-US" altLang="ko-KR" dirty="0"/>
              <a:t> Shop</a:t>
            </a:r>
            <a:r>
              <a:rPr lang="ko-KR" altLang="en-US" dirty="0"/>
              <a:t>안에 </a:t>
            </a:r>
            <a:r>
              <a:rPr lang="en-US" altLang="ko-KR" dirty="0"/>
              <a:t>jar</a:t>
            </a:r>
            <a:r>
              <a:rPr lang="ko-KR" altLang="en-US" dirty="0"/>
              <a:t>파일 </a:t>
            </a:r>
            <a:r>
              <a:rPr lang="ko-KR" altLang="en-US" dirty="0" err="1"/>
              <a:t>넣어주기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9EC444-DA98-4418-B765-613E05D00AF7}"/>
              </a:ext>
            </a:extLst>
          </p:cNvPr>
          <p:cNvSpPr txBox="1"/>
          <p:nvPr/>
        </p:nvSpPr>
        <p:spPr>
          <a:xfrm>
            <a:off x="749209" y="723522"/>
            <a:ext cx="90517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Jar</a:t>
            </a:r>
            <a:r>
              <a:rPr lang="ko-KR" altLang="en-US" sz="4000" dirty="0"/>
              <a:t>파일 설치와 경로에 </a:t>
            </a:r>
            <a:r>
              <a:rPr lang="ko-KR" altLang="en-US" sz="4000" dirty="0" err="1"/>
              <a:t>넣어주기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08751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2D87BD-B874-4D4F-A345-68A9EC5AC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 jar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22145C-388D-4CEF-B521-809CFB162C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954" y="2007897"/>
            <a:ext cx="5267325" cy="56197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323B3CE-8619-45AE-BDE1-84F494F18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54" y="2840409"/>
            <a:ext cx="3124200" cy="4476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EBB497-158E-45CD-AE15-585C5FE69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54" y="3770414"/>
            <a:ext cx="6086475" cy="4476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91723EF-7E2B-4EAC-BCAC-C6B53E825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54" y="4488626"/>
            <a:ext cx="5943600" cy="1543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44BF9DA-AEB6-4295-9F87-0E0C1059B122}"/>
              </a:ext>
            </a:extLst>
          </p:cNvPr>
          <p:cNvSpPr txBox="1"/>
          <p:nvPr/>
        </p:nvSpPr>
        <p:spPr>
          <a:xfrm>
            <a:off x="6126480" y="1923541"/>
            <a:ext cx="4241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SHAPSHOT.jar </a:t>
            </a:r>
            <a:r>
              <a:rPr lang="ko-KR" altLang="en-US" dirty="0"/>
              <a:t>가 </a:t>
            </a:r>
            <a:r>
              <a:rPr lang="ko-KR" altLang="en-US" dirty="0" err="1"/>
              <a:t>설치되어있지</a:t>
            </a:r>
            <a:r>
              <a:rPr lang="ko-KR" altLang="en-US" dirty="0"/>
              <a:t> 않아서 </a:t>
            </a:r>
            <a:br>
              <a:rPr lang="en-US" altLang="ko-KR" dirty="0"/>
            </a:br>
            <a:r>
              <a:rPr lang="en-US" altLang="ko-KR" dirty="0" err="1"/>
              <a:t>chmod</a:t>
            </a:r>
            <a:r>
              <a:rPr lang="en-US" altLang="ko-KR" dirty="0"/>
              <a:t> 777 ifif-0.0.1-SNAPSHOT.jar </a:t>
            </a:r>
            <a:r>
              <a:rPr lang="ko-KR" altLang="en-US" dirty="0"/>
              <a:t>로 설치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F876B-BE03-4348-B952-2CFBF396A434}"/>
              </a:ext>
            </a:extLst>
          </p:cNvPr>
          <p:cNvSpPr txBox="1"/>
          <p:nvPr/>
        </p:nvSpPr>
        <p:spPr>
          <a:xfrm>
            <a:off x="5221867" y="2840409"/>
            <a:ext cx="5267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SHAPSHOT.jar </a:t>
            </a:r>
            <a:r>
              <a:rPr lang="ko-KR" altLang="en-US" dirty="0"/>
              <a:t>가 설치가 되어 초록색으로 변한 모습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ABEEE5-B9CE-493D-98F2-FAFCC3E82189}"/>
              </a:ext>
            </a:extLst>
          </p:cNvPr>
          <p:cNvSpPr txBox="1"/>
          <p:nvPr/>
        </p:nvSpPr>
        <p:spPr>
          <a:xfrm>
            <a:off x="6969573" y="3493672"/>
            <a:ext cx="4186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nohup</a:t>
            </a:r>
            <a:r>
              <a:rPr lang="en-US" altLang="ko-KR" dirty="0"/>
              <a:t> </a:t>
            </a:r>
            <a:r>
              <a:rPr lang="en-US" altLang="ko-KR" dirty="0" err="1"/>
              <a:t>sudo</a:t>
            </a:r>
            <a:r>
              <a:rPr lang="en-US" altLang="ko-KR" dirty="0"/>
              <a:t> java -jar shop-0.0.1-SNAPSHOT.jar &gt;&gt; Log.log &amp;</a:t>
            </a:r>
            <a:br>
              <a:rPr lang="en-US" altLang="ko-KR" dirty="0"/>
            </a:br>
            <a:r>
              <a:rPr lang="en-US" altLang="ko-KR" dirty="0"/>
              <a:t>jar</a:t>
            </a:r>
            <a:r>
              <a:rPr lang="ko-KR" altLang="en-US" dirty="0"/>
              <a:t>파일 실행</a:t>
            </a:r>
            <a:endParaRPr lang="en-US" altLang="ko-KR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FAD9E2-5EEF-4BD8-8A70-0D0697D80AB9}"/>
              </a:ext>
            </a:extLst>
          </p:cNvPr>
          <p:cNvSpPr txBox="1"/>
          <p:nvPr/>
        </p:nvSpPr>
        <p:spPr>
          <a:xfrm>
            <a:off x="619954" y="5587068"/>
            <a:ext cx="5780846" cy="4110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0F41A9-589A-45A4-AACB-860298A5D6E3}"/>
              </a:ext>
            </a:extLst>
          </p:cNvPr>
          <p:cNvSpPr txBox="1"/>
          <p:nvPr/>
        </p:nvSpPr>
        <p:spPr>
          <a:xfrm>
            <a:off x="6806819" y="5448700"/>
            <a:ext cx="376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80</a:t>
            </a:r>
            <a:r>
              <a:rPr lang="ko-KR" altLang="en-US" dirty="0"/>
              <a:t>번 포트가 실행 된 모습</a:t>
            </a:r>
          </a:p>
        </p:txBody>
      </p:sp>
    </p:spTree>
    <p:extLst>
      <p:ext uri="{BB962C8B-B14F-4D97-AF65-F5344CB8AC3E}">
        <p14:creationId xmlns:p14="http://schemas.microsoft.com/office/powerpoint/2010/main" val="1607640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5D9D14-795E-4A64-8624-3C04719E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intelliJ</a:t>
            </a:r>
            <a:r>
              <a:rPr lang="ko-KR" altLang="en-US" dirty="0"/>
              <a:t>설정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7132D39-9C1C-44D8-AA35-48492F4F6A8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4333" y="2119820"/>
            <a:ext cx="5840415" cy="3000821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server.port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 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80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spring.datasource.driver-class-name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org.mariadb.jdbc.Driver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spring.datasource.url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jdbc:mariadb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://database-1.cpy8m6g8y1a4.ap-northeast-2.rds.amazonaws.com:3306/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ifif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spring.datasource.username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root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spring.datasource.password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12345678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spring.jpa.properties.hibernate.show_sql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spring.jpa.properties.hibernate.format_sql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true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logging.level.org.hibernate.type.descriptor.sql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trace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spring.jpa.hibernate.ddl-auto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update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spring.jpa.database-platform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org.hibernate.dialect.MariaDBDialect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spring.servlet.multipart.maxFileSize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20MB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spring.servlet.multipart.maxRequestSize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100MB</a:t>
            </a:r>
            <a:b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itemImgLocation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home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/ec2-user/</a:t>
            </a: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Test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</a:t>
            </a: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item</a:t>
            </a:r>
            <a:b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uploadPath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///</a:t>
            </a: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home</a:t>
            </a:r>
            <a: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/ec2-user/</a:t>
            </a:r>
            <a:r>
              <a:rPr kumimoji="0" lang="ko-KR" altLang="ko-KR" sz="900" b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Test</a:t>
            </a:r>
            <a:b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br>
              <a:rPr kumimoji="0" lang="ko-KR" altLang="ko-KR" sz="900" b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spring.profiles.include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oauth</a:t>
            </a:r>
            <a:b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</a:b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spring.thymeleaf.servlet.produce-partial-output-while-processing</a:t>
            </a:r>
            <a:r>
              <a:rPr kumimoji="0" lang="ko-KR" altLang="ko-KR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ko-KR" altLang="ko-KR" sz="9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false</a:t>
            </a: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1ED7EB-6D72-489B-B03D-7B3334DFEF67}"/>
              </a:ext>
            </a:extLst>
          </p:cNvPr>
          <p:cNvSpPr txBox="1"/>
          <p:nvPr/>
        </p:nvSpPr>
        <p:spPr>
          <a:xfrm>
            <a:off x="7180976" y="2604567"/>
            <a:ext cx="389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application.properties</a:t>
            </a:r>
            <a:r>
              <a:rPr lang="en-US" altLang="ko-KR" dirty="0"/>
              <a:t> </a:t>
            </a:r>
            <a:r>
              <a:rPr lang="ko-KR" altLang="en-US" dirty="0"/>
              <a:t>에서 </a:t>
            </a:r>
            <a:r>
              <a:rPr lang="en-US" altLang="ko-KR" dirty="0" err="1"/>
              <a:t>mariadb</a:t>
            </a:r>
            <a:r>
              <a:rPr lang="ko-KR" altLang="en-US" dirty="0"/>
              <a:t>로 변경해주기 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en-US" altLang="ko-KR" dirty="0" err="1"/>
              <a:t>name,password</a:t>
            </a:r>
            <a:r>
              <a:rPr lang="en-US" altLang="ko-KR" dirty="0"/>
              <a:t> </a:t>
            </a:r>
            <a:r>
              <a:rPr lang="ko-KR" altLang="en-US" dirty="0"/>
              <a:t>맞는지 확인하기</a:t>
            </a:r>
            <a:endParaRPr lang="en-US" altLang="ko-KR" dirty="0"/>
          </a:p>
          <a:p>
            <a:br>
              <a:rPr lang="en-US" altLang="ko-KR" dirty="0"/>
            </a:br>
            <a:r>
              <a:rPr lang="en-US" altLang="ko-KR" dirty="0" err="1"/>
              <a:t>imgurl</a:t>
            </a:r>
            <a:r>
              <a:rPr lang="en-US" altLang="ko-KR" dirty="0"/>
              <a:t> </a:t>
            </a:r>
            <a:r>
              <a:rPr lang="ko-KR" altLang="en-US" dirty="0"/>
              <a:t>경로 확인 후 </a:t>
            </a:r>
            <a:r>
              <a:rPr lang="ko-KR" altLang="en-US" dirty="0" err="1"/>
              <a:t>바꿔주기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101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CD721-1077-45EE-AFD3-D591D7F5D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Aws</a:t>
            </a:r>
            <a:r>
              <a:rPr lang="ko-KR" altLang="en-US" dirty="0"/>
              <a:t> 회원가입 후 </a:t>
            </a:r>
            <a:r>
              <a:rPr lang="en-US" altLang="ko-KR" dirty="0"/>
              <a:t>EC2 </a:t>
            </a:r>
            <a:r>
              <a:rPr lang="ko-KR" altLang="en-US" dirty="0"/>
              <a:t>만들기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7B697FE-73C0-412D-90B3-AAE9F3D1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1" y="1821250"/>
            <a:ext cx="4887007" cy="441069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9B6DC4-5FED-4A86-88B7-6636A600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398" y="3523784"/>
            <a:ext cx="6325483" cy="2276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07DFFA7-3407-4D0B-A96D-BA9F2DBB2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398" y="1821250"/>
            <a:ext cx="6020640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6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3B8C4-0553-49AA-9DE5-E90F5FB65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intelliJ</a:t>
            </a:r>
            <a:r>
              <a:rPr lang="ko-KR" altLang="en-US" dirty="0"/>
              <a:t>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D03EE91-4539-4568-BC91-3C8AE31B4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16" y="1908209"/>
            <a:ext cx="7335274" cy="34961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B7DF26-07F6-40D4-BAF6-25FBF20759A7}"/>
              </a:ext>
            </a:extLst>
          </p:cNvPr>
          <p:cNvSpPr txBox="1"/>
          <p:nvPr/>
        </p:nvSpPr>
        <p:spPr>
          <a:xfrm>
            <a:off x="1216403" y="2432807"/>
            <a:ext cx="4446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FC0B3-67B4-4739-9677-659E44023646}"/>
              </a:ext>
            </a:extLst>
          </p:cNvPr>
          <p:cNvSpPr txBox="1"/>
          <p:nvPr/>
        </p:nvSpPr>
        <p:spPr>
          <a:xfrm>
            <a:off x="1484850" y="3894352"/>
            <a:ext cx="35233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708701-0941-475C-A734-3B41DF4E21E4}"/>
              </a:ext>
            </a:extLst>
          </p:cNvPr>
          <p:cNvSpPr txBox="1"/>
          <p:nvPr/>
        </p:nvSpPr>
        <p:spPr>
          <a:xfrm>
            <a:off x="7894041" y="2617473"/>
            <a:ext cx="343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Mapping</a:t>
            </a:r>
            <a:r>
              <a:rPr lang="ko-KR" altLang="en-US" dirty="0"/>
              <a:t>되어있는 모든 </a:t>
            </a:r>
            <a:r>
              <a:rPr lang="en-US" altLang="ko-KR" dirty="0"/>
              <a:t>return</a:t>
            </a:r>
            <a:r>
              <a:rPr lang="ko-KR" altLang="en-US" dirty="0"/>
              <a:t>값 앞에 있는 </a:t>
            </a:r>
            <a:r>
              <a:rPr lang="en-US" altLang="ko-KR" dirty="0"/>
              <a:t>“/”</a:t>
            </a:r>
            <a:r>
              <a:rPr lang="ko-KR" altLang="en-US" dirty="0"/>
              <a:t>를 지워준다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30A05EC-E924-4DD6-8444-2FD9E88FE048}"/>
              </a:ext>
            </a:extLst>
          </p:cNvPr>
          <p:cNvCxnSpPr/>
          <p:nvPr/>
        </p:nvCxnSpPr>
        <p:spPr>
          <a:xfrm>
            <a:off x="1375793" y="2721384"/>
            <a:ext cx="285225" cy="125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9548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9855F1-BBB1-4FF7-BB61-BF35101E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Ipv4 DNS </a:t>
            </a:r>
            <a:r>
              <a:rPr lang="ko-KR" altLang="en-US" dirty="0"/>
              <a:t>주소로 실행해보기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7EB7B5B-ABC7-4222-AF0B-253790644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236" y="1995552"/>
            <a:ext cx="7885185" cy="28668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132B1-5668-4A12-8C59-09804B6164CE}"/>
              </a:ext>
            </a:extLst>
          </p:cNvPr>
          <p:cNvSpPr txBox="1"/>
          <p:nvPr/>
        </p:nvSpPr>
        <p:spPr>
          <a:xfrm>
            <a:off x="5897461" y="4495012"/>
            <a:ext cx="2877423" cy="36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A9A8097-3781-457D-88F8-EBB4DAD16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285" y="5230222"/>
            <a:ext cx="5487166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23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5D8F46-E6FF-4CA7-960D-529A4AD0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123" y="155813"/>
            <a:ext cx="10058400" cy="1450757"/>
          </a:xfrm>
        </p:spPr>
        <p:txBody>
          <a:bodyPr/>
          <a:lstStyle/>
          <a:p>
            <a:r>
              <a:rPr lang="ko-KR" altLang="en-US" dirty="0"/>
              <a:t>실행화면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0C5AC95E-A85D-48FE-96D4-A807B8E20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E5D9CE-2F0F-4320-8FFE-C89F96CA6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43" y="988906"/>
            <a:ext cx="10413534" cy="5336393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9D282B80-E07A-4F19-893A-796022ADF165}"/>
              </a:ext>
            </a:extLst>
          </p:cNvPr>
          <p:cNvCxnSpPr/>
          <p:nvPr/>
        </p:nvCxnSpPr>
        <p:spPr>
          <a:xfrm>
            <a:off x="1451295" y="1367406"/>
            <a:ext cx="3020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646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4BF9F3B-4A39-412E-B2F6-A8A03B246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108" y="4477623"/>
            <a:ext cx="10058400" cy="12067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C514DB4-4822-456D-8DE8-7A6AA8096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947" y="2105519"/>
            <a:ext cx="4191585" cy="94310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C3AF39-6AAE-416B-B373-A3C54F98B5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3264" y="2020103"/>
            <a:ext cx="1971950" cy="17528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974A2E6-862C-4126-ACA0-03E951069E6A}"/>
              </a:ext>
            </a:extLst>
          </p:cNvPr>
          <p:cNvSpPr/>
          <p:nvPr/>
        </p:nvSpPr>
        <p:spPr>
          <a:xfrm>
            <a:off x="1333850" y="319337"/>
            <a:ext cx="9303391" cy="130029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3200" dirty="0"/>
              <a:t>EC2 </a:t>
            </a:r>
            <a:r>
              <a:rPr lang="ko-KR" altLang="en-US" sz="3200" dirty="0"/>
              <a:t>생성 후 인스턴스 눌러서 확인하기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E90B5BB-8B04-46E6-BFA6-2D2A81E12FB0}"/>
              </a:ext>
            </a:extLst>
          </p:cNvPr>
          <p:cNvCxnSpPr/>
          <p:nvPr/>
        </p:nvCxnSpPr>
        <p:spPr>
          <a:xfrm flipV="1">
            <a:off x="1828800" y="2483141"/>
            <a:ext cx="4774464" cy="3355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0DD8BD5-2FC9-48A0-9A0B-FFEF3B15435E}"/>
              </a:ext>
            </a:extLst>
          </p:cNvPr>
          <p:cNvSpPr txBox="1"/>
          <p:nvPr/>
        </p:nvSpPr>
        <p:spPr>
          <a:xfrm>
            <a:off x="6769916" y="2281589"/>
            <a:ext cx="604007" cy="369332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94046F5-4697-48CC-9BB7-0C98E2415CA9}"/>
              </a:ext>
            </a:extLst>
          </p:cNvPr>
          <p:cNvCxnSpPr/>
          <p:nvPr/>
        </p:nvCxnSpPr>
        <p:spPr>
          <a:xfrm flipH="1">
            <a:off x="4781725" y="2650921"/>
            <a:ext cx="2290194" cy="2038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09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A3338-663E-4BA4-98F8-50767170C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보안그룹 생성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B13DCCA-6871-4F26-8F06-E0A6BE9C6F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706" y="1876208"/>
            <a:ext cx="1657581" cy="1552792"/>
          </a:xfr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3183C8-AF0B-4594-973A-13F868DAC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5881" y="1822743"/>
            <a:ext cx="6631056" cy="24520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188F64-AEAD-4D7D-A7EF-83B412EE4526}"/>
              </a:ext>
            </a:extLst>
          </p:cNvPr>
          <p:cNvSpPr txBox="1"/>
          <p:nvPr/>
        </p:nvSpPr>
        <p:spPr>
          <a:xfrm>
            <a:off x="4099104" y="4896192"/>
            <a:ext cx="653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인바운드</a:t>
            </a:r>
            <a:r>
              <a:rPr lang="ko-KR" altLang="en-US" dirty="0"/>
              <a:t> 규칙과 </a:t>
            </a:r>
            <a:r>
              <a:rPr lang="ko-KR" altLang="en-US" dirty="0" err="1"/>
              <a:t>아웃바운드</a:t>
            </a:r>
            <a:r>
              <a:rPr lang="ko-KR" altLang="en-US" dirty="0"/>
              <a:t> 규칙이 있는데 </a:t>
            </a:r>
            <a:r>
              <a:rPr lang="ko-KR" altLang="en-US" dirty="0" err="1"/>
              <a:t>아웃바운드</a:t>
            </a:r>
            <a:r>
              <a:rPr lang="ko-KR" altLang="en-US" dirty="0"/>
              <a:t> 규칙은 건들지 않아도 된다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8CF80F-3FA1-4427-9231-DD82E630E481}"/>
              </a:ext>
            </a:extLst>
          </p:cNvPr>
          <p:cNvSpPr txBox="1"/>
          <p:nvPr/>
        </p:nvSpPr>
        <p:spPr>
          <a:xfrm>
            <a:off x="5293454" y="3090446"/>
            <a:ext cx="2265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아웃 바운드 규칙이란 </a:t>
            </a:r>
            <a:endParaRPr lang="en-US" altLang="ko-KR" sz="800" dirty="0"/>
          </a:p>
          <a:p>
            <a:r>
              <a:rPr lang="ko-KR" altLang="en-US" sz="800" dirty="0"/>
              <a:t>우리 서버에서 나가는 걸 결정함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F3222C1-3F3A-4612-8B04-DAFFF5E83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51" y="3621479"/>
            <a:ext cx="219105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287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C83D4B-E2E5-4DEC-A13A-3BC9203FE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5827" y="232416"/>
            <a:ext cx="10058400" cy="1450757"/>
          </a:xfrm>
        </p:spPr>
        <p:txBody>
          <a:bodyPr/>
          <a:lstStyle/>
          <a:p>
            <a:r>
              <a:rPr lang="ko-KR" altLang="en-US" dirty="0" err="1"/>
              <a:t>인바운드</a:t>
            </a:r>
            <a:r>
              <a:rPr lang="ko-KR" altLang="en-US" dirty="0"/>
              <a:t> 규칙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2DDBF04-793A-48BF-B888-58DACADFD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B3D4D97-885A-4A7E-BBC0-2AD58AD3B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3" y="1741980"/>
            <a:ext cx="11375472" cy="42308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583023-1D13-4597-8224-546F04311844}"/>
              </a:ext>
            </a:extLst>
          </p:cNvPr>
          <p:cNvSpPr txBox="1"/>
          <p:nvPr/>
        </p:nvSpPr>
        <p:spPr>
          <a:xfrm>
            <a:off x="134223" y="2726452"/>
            <a:ext cx="3439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SSH(</a:t>
            </a:r>
            <a:r>
              <a:rPr lang="ko-KR" altLang="en-US" sz="800" dirty="0">
                <a:solidFill>
                  <a:srgbClr val="FF0000"/>
                </a:solidFill>
              </a:rPr>
              <a:t>포트번호</a:t>
            </a:r>
            <a:r>
              <a:rPr lang="en-US" altLang="ko-KR" sz="800" dirty="0">
                <a:solidFill>
                  <a:srgbClr val="FF0000"/>
                </a:solidFill>
              </a:rPr>
              <a:t>22)  </a:t>
            </a:r>
            <a:r>
              <a:rPr lang="ko-KR" altLang="en-US" sz="800" dirty="0">
                <a:solidFill>
                  <a:srgbClr val="FF0000"/>
                </a:solidFill>
              </a:rPr>
              <a:t>사용자 클릭 후 내 </a:t>
            </a:r>
            <a:r>
              <a:rPr lang="en-US" altLang="ko-KR" sz="800" dirty="0">
                <a:solidFill>
                  <a:srgbClr val="FF0000"/>
                </a:solidFill>
              </a:rPr>
              <a:t>IP</a:t>
            </a:r>
            <a:r>
              <a:rPr lang="ko-KR" altLang="en-US" sz="800" dirty="0">
                <a:solidFill>
                  <a:srgbClr val="FF0000"/>
                </a:solidFill>
              </a:rPr>
              <a:t>를 클릭</a:t>
            </a:r>
          </a:p>
          <a:p>
            <a:r>
              <a:rPr lang="ko-KR" altLang="en-US" sz="800" dirty="0">
                <a:solidFill>
                  <a:srgbClr val="FF0000"/>
                </a:solidFill>
              </a:rPr>
              <a:t>우리가 직접 들어가서 명령을 내림</a:t>
            </a:r>
          </a:p>
          <a:p>
            <a:r>
              <a:rPr lang="ko-KR" altLang="en-US" sz="800" dirty="0">
                <a:solidFill>
                  <a:srgbClr val="FF0000"/>
                </a:solidFill>
              </a:rPr>
              <a:t>이건 전체로 넣어주면 안됨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32BE57-A2AF-4053-B195-5C43CCB71AE1}"/>
              </a:ext>
            </a:extLst>
          </p:cNvPr>
          <p:cNvSpPr txBox="1"/>
          <p:nvPr/>
        </p:nvSpPr>
        <p:spPr>
          <a:xfrm>
            <a:off x="4960410" y="872000"/>
            <a:ext cx="4152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FF0000"/>
                </a:solidFill>
              </a:rPr>
              <a:t>규칙을 </a:t>
            </a:r>
            <a:r>
              <a:rPr lang="en-US" altLang="ko-KR" sz="1200" dirty="0">
                <a:solidFill>
                  <a:srgbClr val="FF0000"/>
                </a:solidFill>
              </a:rPr>
              <a:t>4</a:t>
            </a:r>
            <a:r>
              <a:rPr lang="ko-KR" altLang="en-US" sz="1200" dirty="0">
                <a:solidFill>
                  <a:srgbClr val="FF0000"/>
                </a:solidFill>
              </a:rPr>
              <a:t>개 넣는 이유</a:t>
            </a:r>
            <a:r>
              <a:rPr lang="en-US" altLang="ko-KR" sz="1200" dirty="0">
                <a:solidFill>
                  <a:srgbClr val="FF0000"/>
                </a:solidFill>
              </a:rPr>
              <a:t>:  </a:t>
            </a:r>
            <a:r>
              <a:rPr lang="ko-KR" altLang="en-US" sz="1200" dirty="0">
                <a:solidFill>
                  <a:srgbClr val="FF0000"/>
                </a:solidFill>
              </a:rPr>
              <a:t>웹 서버에서 들어오기 하기 위해서 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우리가 접속하기 위해서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집에서 연결하기 위해서</a:t>
            </a:r>
            <a:r>
              <a:rPr lang="en-US" altLang="ko-KR" sz="1200" dirty="0">
                <a:solidFill>
                  <a:srgbClr val="FF0000"/>
                </a:solidFill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</a:rPr>
              <a:t>지금 컴퓨터 설정을 위해서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35F5C0-3C32-4F80-B111-73137E899092}"/>
              </a:ext>
            </a:extLst>
          </p:cNvPr>
          <p:cNvSpPr txBox="1"/>
          <p:nvPr/>
        </p:nvSpPr>
        <p:spPr>
          <a:xfrm>
            <a:off x="209725" y="4746596"/>
            <a:ext cx="1929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http(</a:t>
            </a:r>
            <a:r>
              <a:rPr lang="ko-KR" altLang="en-US" sz="800" dirty="0">
                <a:solidFill>
                  <a:srgbClr val="FF0000"/>
                </a:solidFill>
              </a:rPr>
              <a:t>포트번호</a:t>
            </a:r>
            <a:r>
              <a:rPr lang="en-US" altLang="ko-KR" sz="800" dirty="0">
                <a:solidFill>
                  <a:srgbClr val="FF0000"/>
                </a:solidFill>
              </a:rPr>
              <a:t>)   0.0.0.0/0  =&gt; 80</a:t>
            </a:r>
            <a:r>
              <a:rPr lang="ko-KR" altLang="en-US" sz="800" dirty="0">
                <a:solidFill>
                  <a:srgbClr val="FF0000"/>
                </a:solidFill>
              </a:rPr>
              <a:t>번 포트에 대한 내용을 모두 열어야 하는 코드 이게 </a:t>
            </a:r>
            <a:r>
              <a:rPr lang="en-US" altLang="ko-KR" sz="800" dirty="0">
                <a:solidFill>
                  <a:srgbClr val="FF0000"/>
                </a:solidFill>
              </a:rPr>
              <a:t>ipv4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ECD39A1-C23D-45B4-B491-ACE7527CF5CA}"/>
              </a:ext>
            </a:extLst>
          </p:cNvPr>
          <p:cNvCxnSpPr/>
          <p:nvPr/>
        </p:nvCxnSpPr>
        <p:spPr>
          <a:xfrm flipV="1">
            <a:off x="2139193" y="2842395"/>
            <a:ext cx="2821217" cy="164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D9B62873-37AF-4D62-B5DC-520D3A0275E6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139193" y="4977429"/>
            <a:ext cx="46978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7CDF5E6-E3B0-4368-AFD9-0BF055542E0A}"/>
              </a:ext>
            </a:extLst>
          </p:cNvPr>
          <p:cNvSpPr txBox="1"/>
          <p:nvPr/>
        </p:nvSpPr>
        <p:spPr>
          <a:xfrm>
            <a:off x="134223" y="4159549"/>
            <a:ext cx="16861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http(</a:t>
            </a:r>
            <a:r>
              <a:rPr lang="ko-KR" altLang="en-US" sz="800" dirty="0">
                <a:solidFill>
                  <a:srgbClr val="FF0000"/>
                </a:solidFill>
              </a:rPr>
              <a:t>포트번호</a:t>
            </a:r>
            <a:r>
              <a:rPr lang="en-US" altLang="ko-KR" sz="800" dirty="0">
                <a:solidFill>
                  <a:srgbClr val="FF0000"/>
                </a:solidFill>
              </a:rPr>
              <a:t>)    ::/0 =&gt; </a:t>
            </a:r>
            <a:r>
              <a:rPr lang="ko-KR" altLang="en-US" sz="800" dirty="0">
                <a:solidFill>
                  <a:srgbClr val="FF0000"/>
                </a:solidFill>
              </a:rPr>
              <a:t>이게 </a:t>
            </a:r>
            <a:r>
              <a:rPr lang="en-US" altLang="ko-KR" sz="800" dirty="0">
                <a:solidFill>
                  <a:srgbClr val="FF0000"/>
                </a:solidFill>
              </a:rPr>
              <a:t>ipv6 </a:t>
            </a:r>
            <a:endParaRPr lang="ko-KR" altLang="en-US" sz="8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0E430B-9188-41EC-B893-C8A4EA9F76B9}"/>
              </a:ext>
            </a:extLst>
          </p:cNvPr>
          <p:cNvSpPr txBox="1"/>
          <p:nvPr/>
        </p:nvSpPr>
        <p:spPr>
          <a:xfrm>
            <a:off x="2508308" y="4189107"/>
            <a:ext cx="307037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Ipv4</a:t>
            </a:r>
            <a:r>
              <a:rPr lang="ko-KR" altLang="en-US" sz="800" dirty="0">
                <a:solidFill>
                  <a:srgbClr val="FF0000"/>
                </a:solidFill>
              </a:rPr>
              <a:t>와 </a:t>
            </a:r>
            <a:r>
              <a:rPr lang="en-US" altLang="ko-KR" sz="800" dirty="0">
                <a:solidFill>
                  <a:srgbClr val="FF0000"/>
                </a:solidFill>
              </a:rPr>
              <a:t>ipv6 </a:t>
            </a:r>
            <a:br>
              <a:rPr lang="en-US" altLang="ko-KR" sz="800" dirty="0">
                <a:solidFill>
                  <a:srgbClr val="FF0000"/>
                </a:solidFill>
              </a:rPr>
            </a:br>
            <a:r>
              <a:rPr lang="ko-KR" altLang="en-US" sz="800" dirty="0" err="1">
                <a:solidFill>
                  <a:srgbClr val="FF0000"/>
                </a:solidFill>
              </a:rPr>
              <a:t>따로쓰는</a:t>
            </a:r>
            <a:r>
              <a:rPr lang="ko-KR" altLang="en-US" sz="800" dirty="0">
                <a:solidFill>
                  <a:srgbClr val="FF0000"/>
                </a:solidFill>
              </a:rPr>
              <a:t> 이유는 포트번호의 </a:t>
            </a:r>
            <a:r>
              <a:rPr lang="ko-KR" altLang="en-US" sz="800" dirty="0" err="1">
                <a:solidFill>
                  <a:srgbClr val="FF0000"/>
                </a:solidFill>
              </a:rPr>
              <a:t>갯수가</a:t>
            </a:r>
            <a:r>
              <a:rPr lang="ko-KR" altLang="en-US" sz="800" dirty="0">
                <a:solidFill>
                  <a:srgbClr val="FF0000"/>
                </a:solidFill>
              </a:rPr>
              <a:t> 넘어갔기때문에 ipv6를 만듦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2CF8B0-FAE4-4199-AAF8-6227DCDD1512}"/>
              </a:ext>
            </a:extLst>
          </p:cNvPr>
          <p:cNvSpPr txBox="1"/>
          <p:nvPr/>
        </p:nvSpPr>
        <p:spPr>
          <a:xfrm>
            <a:off x="209725" y="3429000"/>
            <a:ext cx="16106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rgbClr val="FF0000"/>
                </a:solidFill>
              </a:rPr>
              <a:t>Https</a:t>
            </a:r>
            <a:r>
              <a:rPr lang="ko-KR" altLang="en-US" sz="800" dirty="0">
                <a:solidFill>
                  <a:srgbClr val="FF0000"/>
                </a:solidFill>
              </a:rPr>
              <a:t>로 들어오는 경로도 다 권한 허락해주기</a:t>
            </a:r>
          </a:p>
        </p:txBody>
      </p:sp>
    </p:spTree>
    <p:extLst>
      <p:ext uri="{BB962C8B-B14F-4D97-AF65-F5344CB8AC3E}">
        <p14:creationId xmlns:p14="http://schemas.microsoft.com/office/powerpoint/2010/main" val="2617039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EAE52F-3FC1-4379-9A11-96DE4D6A1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845" y="2870193"/>
            <a:ext cx="2000529" cy="82879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683190-ED65-4C91-8500-F82A399E0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5" y="775488"/>
            <a:ext cx="6978732" cy="2233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5BF701-2AF8-4838-B89D-E6AFAE1940E4}"/>
              </a:ext>
            </a:extLst>
          </p:cNvPr>
          <p:cNvSpPr txBox="1"/>
          <p:nvPr/>
        </p:nvSpPr>
        <p:spPr>
          <a:xfrm>
            <a:off x="7456897" y="1442243"/>
            <a:ext cx="2877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보안그룹에서 </a:t>
            </a:r>
            <a:r>
              <a:rPr lang="en-US" altLang="ko-KR" dirty="0"/>
              <a:t>EC2</a:t>
            </a:r>
            <a:r>
              <a:rPr lang="ko-KR" altLang="en-US" dirty="0"/>
              <a:t>로 할당 되었는지 확인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FCB283B-6457-4F7B-AA66-8EEFE777B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71" y="4572694"/>
            <a:ext cx="11636857" cy="1509818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A845C02-3317-4619-A0AC-72BCDEC3F75F}"/>
              </a:ext>
            </a:extLst>
          </p:cNvPr>
          <p:cNvCxnSpPr/>
          <p:nvPr/>
        </p:nvCxnSpPr>
        <p:spPr>
          <a:xfrm flipH="1">
            <a:off x="2147977" y="1216325"/>
            <a:ext cx="1535502" cy="1043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90E63C7-49BC-4875-AE6A-65BCCEAFB6A2}"/>
              </a:ext>
            </a:extLst>
          </p:cNvPr>
          <p:cNvCxnSpPr/>
          <p:nvPr/>
        </p:nvCxnSpPr>
        <p:spPr>
          <a:xfrm>
            <a:off x="9316528" y="3613941"/>
            <a:ext cx="1327846" cy="889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4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32D2A-002B-490D-ABEF-E3DE1230F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Putty, FileZilla </a:t>
            </a:r>
            <a:r>
              <a:rPr lang="ko-KR" altLang="en-US" dirty="0"/>
              <a:t>설치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D5E97E-DF7E-43ED-8BAC-C6A2FB05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7360"/>
            <a:ext cx="5653222" cy="3195521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8B610E-AEC9-415A-8299-A21805C8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337" y="176741"/>
            <a:ext cx="6096000" cy="33432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5251D6-156E-41D4-AD80-FBEF2521E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776" y="3520016"/>
            <a:ext cx="5189029" cy="2813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2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C9E45-F74B-484B-B052-DC7C14D6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Puttygen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E76EE62-2259-4826-B562-E046C8117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19" y="1748646"/>
            <a:ext cx="4024410" cy="3142136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C3D6205B-03A5-404E-81CE-3D33C375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449" y="3644352"/>
            <a:ext cx="3298657" cy="262611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A79856C-45D9-4563-9607-EAACD4B457A1}"/>
              </a:ext>
            </a:extLst>
          </p:cNvPr>
          <p:cNvCxnSpPr/>
          <p:nvPr/>
        </p:nvCxnSpPr>
        <p:spPr>
          <a:xfrm>
            <a:off x="1493240" y="2164360"/>
            <a:ext cx="2130804" cy="1090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3BFABC38-A641-4C3E-98F0-3808A2DEC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624044" y="3072029"/>
            <a:ext cx="1467055" cy="495369"/>
          </a:xfr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8D54B7-31DA-4842-A1EE-0E1B01B55DC5}"/>
              </a:ext>
            </a:extLst>
          </p:cNvPr>
          <p:cNvSpPr txBox="1"/>
          <p:nvPr/>
        </p:nvSpPr>
        <p:spPr>
          <a:xfrm>
            <a:off x="5091099" y="1874606"/>
            <a:ext cx="3507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Puttygen</a:t>
            </a:r>
            <a:r>
              <a:rPr lang="ko-KR" altLang="en-US" dirty="0"/>
              <a:t> 실행 </a:t>
            </a:r>
            <a:r>
              <a:rPr lang="en-US" altLang="ko-KR" dirty="0"/>
              <a:t>Conversions</a:t>
            </a:r>
            <a:r>
              <a:rPr lang="ko-KR" altLang="en-US" dirty="0"/>
              <a:t>에서 </a:t>
            </a:r>
            <a:r>
              <a:rPr lang="en-US" altLang="ko-KR" dirty="0"/>
              <a:t>import key </a:t>
            </a:r>
            <a:r>
              <a:rPr lang="ko-KR" altLang="en-US" dirty="0"/>
              <a:t>후 </a:t>
            </a:r>
            <a:r>
              <a:rPr lang="en-US" altLang="ko-KR" dirty="0"/>
              <a:t>save </a:t>
            </a:r>
            <a:r>
              <a:rPr lang="en-US" altLang="ko-KR" dirty="0" err="1"/>
              <a:t>privatekey</a:t>
            </a:r>
            <a:endParaRPr lang="ko-KR" altLang="en-US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3F3BF90-7DBB-41CB-8AB0-F5446597C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181" y="2971985"/>
            <a:ext cx="3067344" cy="2182635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CF88147-6724-49D9-923B-776366ADED76}"/>
              </a:ext>
            </a:extLst>
          </p:cNvPr>
          <p:cNvCxnSpPr/>
          <p:nvPr/>
        </p:nvCxnSpPr>
        <p:spPr>
          <a:xfrm>
            <a:off x="4504888" y="3567398"/>
            <a:ext cx="2869035" cy="2078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94CB8EDE-3BC6-4FB4-BD19-78F32695BA78}"/>
              </a:ext>
            </a:extLst>
          </p:cNvPr>
          <p:cNvCxnSpPr>
            <a:stCxn id="25" idx="3"/>
          </p:cNvCxnSpPr>
          <p:nvPr/>
        </p:nvCxnSpPr>
        <p:spPr>
          <a:xfrm flipV="1">
            <a:off x="8163106" y="4773336"/>
            <a:ext cx="1081562" cy="184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324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99EFD-C7C8-4CA8-96AA-C612145D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Putty</a:t>
            </a:r>
            <a:r>
              <a:rPr lang="ko-KR" altLang="en-US" dirty="0"/>
              <a:t> 설정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1D94FC-A63A-4DF9-B058-DC34A4018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7168" y="1904986"/>
            <a:ext cx="4141848" cy="4022725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7C83D0B-FB4A-437E-9C14-8AE45A449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022712"/>
            <a:ext cx="2181529" cy="5811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2C8ED7-AAEE-43BD-AC08-173A8B22895F}"/>
              </a:ext>
            </a:extLst>
          </p:cNvPr>
          <p:cNvSpPr txBox="1"/>
          <p:nvPr/>
        </p:nvSpPr>
        <p:spPr>
          <a:xfrm>
            <a:off x="5494789" y="2919369"/>
            <a:ext cx="2813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ec2-user@</a:t>
            </a:r>
            <a:r>
              <a:rPr lang="ko-KR" altLang="en-US" dirty="0"/>
              <a:t>내 탄력적</a:t>
            </a:r>
            <a:r>
              <a:rPr lang="en-US" altLang="ko-KR" dirty="0" err="1"/>
              <a:t>ip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AD1DD4A-4E4A-40D9-AED9-69A9E479C5FB}"/>
              </a:ext>
            </a:extLst>
          </p:cNvPr>
          <p:cNvCxnSpPr>
            <a:stCxn id="7" idx="1"/>
          </p:cNvCxnSpPr>
          <p:nvPr/>
        </p:nvCxnSpPr>
        <p:spPr>
          <a:xfrm flipH="1">
            <a:off x="3607266" y="2313265"/>
            <a:ext cx="2519214" cy="673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9100C65-85A9-40C6-8BB1-5654E78FAB18}"/>
              </a:ext>
            </a:extLst>
          </p:cNvPr>
          <p:cNvCxnSpPr/>
          <p:nvPr/>
        </p:nvCxnSpPr>
        <p:spPr>
          <a:xfrm>
            <a:off x="6979640" y="2382473"/>
            <a:ext cx="0" cy="53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B8A91532-9486-41DF-A06F-7F0206AD70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9669" y="3554214"/>
            <a:ext cx="4001601" cy="2516844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99EBF23-A6C0-48D9-9F1A-A40AC59F46E5}"/>
              </a:ext>
            </a:extLst>
          </p:cNvPr>
          <p:cNvCxnSpPr/>
          <p:nvPr/>
        </p:nvCxnSpPr>
        <p:spPr>
          <a:xfrm>
            <a:off x="4966283" y="4244829"/>
            <a:ext cx="872455" cy="28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C29BB5C-4737-4734-9F75-5122FC1D244B}"/>
              </a:ext>
            </a:extLst>
          </p:cNvPr>
          <p:cNvSpPr txBox="1"/>
          <p:nvPr/>
        </p:nvSpPr>
        <p:spPr>
          <a:xfrm>
            <a:off x="2382473" y="4169328"/>
            <a:ext cx="59561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0B5B12-F44F-486F-89D5-06D8F794CAE1}"/>
              </a:ext>
            </a:extLst>
          </p:cNvPr>
          <p:cNvSpPr txBox="1"/>
          <p:nvPr/>
        </p:nvSpPr>
        <p:spPr>
          <a:xfrm>
            <a:off x="2513389" y="4616723"/>
            <a:ext cx="9294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본인은 </a:t>
            </a:r>
            <a:r>
              <a:rPr lang="en-US" altLang="ko-KR" sz="800" dirty="0"/>
              <a:t>test</a:t>
            </a:r>
            <a:r>
              <a:rPr lang="ko-KR" altLang="en-US" sz="800" dirty="0"/>
              <a:t>말고 </a:t>
            </a:r>
            <a:r>
              <a:rPr lang="en-US" altLang="ko-KR" sz="800" dirty="0" err="1"/>
              <a:t>shopkey</a:t>
            </a:r>
            <a:r>
              <a:rPr lang="ko-KR" altLang="en-US" sz="800" dirty="0"/>
              <a:t>로 설정</a:t>
            </a:r>
          </a:p>
        </p:txBody>
      </p:sp>
    </p:spTree>
    <p:extLst>
      <p:ext uri="{BB962C8B-B14F-4D97-AF65-F5344CB8AC3E}">
        <p14:creationId xmlns:p14="http://schemas.microsoft.com/office/powerpoint/2010/main" val="3112004316"/>
      </p:ext>
    </p:extLst>
  </p:cSld>
  <p:clrMapOvr>
    <a:masterClrMapping/>
  </p:clrMapOvr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139</TotalTime>
  <Words>540</Words>
  <Application>Microsoft Office PowerPoint</Application>
  <PresentationFormat>와이드스크린</PresentationFormat>
  <Paragraphs>54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Arial Unicode MS</vt:lpstr>
      <vt:lpstr>Arial</vt:lpstr>
      <vt:lpstr>Calibri</vt:lpstr>
      <vt:lpstr>Calibri Light</vt:lpstr>
      <vt:lpstr>Open Sans</vt:lpstr>
      <vt:lpstr>추억</vt:lpstr>
      <vt:lpstr>리눅스, 배포, 시큐어코딩, Flutter활용(Dart프로그래밍)</vt:lpstr>
      <vt:lpstr>Aws 회원가입 후 EC2 만들기</vt:lpstr>
      <vt:lpstr>PowerPoint 프레젠테이션</vt:lpstr>
      <vt:lpstr>보안그룹 생성</vt:lpstr>
      <vt:lpstr>인바운드 규칙 </vt:lpstr>
      <vt:lpstr>PowerPoint 프레젠테이션</vt:lpstr>
      <vt:lpstr>Putty, FileZilla 설치</vt:lpstr>
      <vt:lpstr>Puttygen 설정</vt:lpstr>
      <vt:lpstr>Putty 설정</vt:lpstr>
      <vt:lpstr>Putty초기 설정 및 용어 정리</vt:lpstr>
      <vt:lpstr>RDS 생성</vt:lpstr>
      <vt:lpstr>파라미터 그룹 생성</vt:lpstr>
      <vt:lpstr>RDS 보안그룹 생성</vt:lpstr>
      <vt:lpstr>MYSQL 생성하기</vt:lpstr>
      <vt:lpstr>Putty설정 </vt:lpstr>
      <vt:lpstr>Filezilla 설정 </vt:lpstr>
      <vt:lpstr>PowerPoint 프레젠테이션</vt:lpstr>
      <vt:lpstr>Putty jar 설치</vt:lpstr>
      <vt:lpstr>intelliJ설정</vt:lpstr>
      <vt:lpstr>intelliJ설정</vt:lpstr>
      <vt:lpstr>Ipv4 DNS 주소로 실행해보기</vt:lpstr>
      <vt:lpstr>실행화면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리눅스, 배포, 시큐어코딩, Flutter활용(Dart프로그래밍)</dc:title>
  <dc:creator>tj-bu-707-23</dc:creator>
  <cp:lastModifiedBy>tj-bu-707-23</cp:lastModifiedBy>
  <cp:revision>13</cp:revision>
  <dcterms:created xsi:type="dcterms:W3CDTF">2024-09-05T01:42:02Z</dcterms:created>
  <dcterms:modified xsi:type="dcterms:W3CDTF">2024-09-05T04:02:02Z</dcterms:modified>
</cp:coreProperties>
</file>